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4021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6226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0521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7702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1187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648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81457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595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2085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8004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146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0721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2317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5194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4972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71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0563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84CE6F2-9633-48A9-A2FC-B1E2AF625FBE}" type="datetimeFigureOut">
              <a:rPr lang="zh-TW" altLang="en-US" smtClean="0"/>
              <a:t>2021/1/13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B7BD94A-52CE-461F-8F92-534C015F6B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3268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36D317-4568-40E8-B972-6698620F94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cap="none" dirty="0">
                <a:latin typeface="華康魏碑體(P)" panose="03000700000000000000" pitchFamily="66" charset="-128"/>
                <a:ea typeface="華康魏碑體(P)" panose="03000700000000000000" pitchFamily="66" charset="-128"/>
              </a:rPr>
              <a:t>	</a:t>
            </a:r>
            <a:r>
              <a:rPr lang="en-US" altLang="zh-TW" b="1" cap="none" dirty="0">
                <a:solidFill>
                  <a:srgbClr val="FFC000"/>
                </a:solidFill>
                <a:latin typeface="Arial Rounded MT Bold" panose="020F0704030504030204" pitchFamily="34" charset="0"/>
                <a:ea typeface="華康魏碑體(P)" panose="03000700000000000000" pitchFamily="66" charset="-128"/>
              </a:rPr>
              <a:t>Useless Machine,</a:t>
            </a:r>
            <a:br>
              <a:rPr lang="en-US" altLang="zh-TW" b="1" cap="none" dirty="0">
                <a:solidFill>
                  <a:srgbClr val="FFC000"/>
                </a:solidFill>
                <a:latin typeface="Arial Rounded MT Bold" panose="020F0704030504030204" pitchFamily="34" charset="0"/>
                <a:ea typeface="華康魏碑體(P)" panose="03000700000000000000" pitchFamily="66" charset="-128"/>
              </a:rPr>
            </a:br>
            <a:r>
              <a:rPr lang="en-US" altLang="zh-TW" b="1" cap="none" dirty="0">
                <a:solidFill>
                  <a:srgbClr val="FFC000"/>
                </a:solidFill>
                <a:latin typeface="Arial Rounded MT Bold" panose="020F0704030504030204" pitchFamily="34" charset="0"/>
                <a:ea typeface="華康魏碑體(P)" panose="03000700000000000000" pitchFamily="66" charset="-128"/>
              </a:rPr>
              <a:t>			Useful Application</a:t>
            </a:r>
            <a:endParaRPr lang="zh-TW" altLang="en-US" b="1" cap="none" dirty="0">
              <a:solidFill>
                <a:srgbClr val="FFC000"/>
              </a:solidFill>
              <a:latin typeface="Arial Rounded MT Bold" panose="020F0704030504030204" pitchFamily="34" charset="0"/>
              <a:ea typeface="華康魏碑體(P)" panose="03000700000000000000" pitchFamily="66" charset="-128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A92BF7E-1E2C-4F5C-94D3-43BF5570D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6898434" cy="1405467"/>
          </a:xfrm>
        </p:spPr>
        <p:txBody>
          <a:bodyPr>
            <a:normAutofit/>
          </a:bodyPr>
          <a:lstStyle/>
          <a:p>
            <a:endParaRPr lang="en-US" altLang="zh-TW" dirty="0"/>
          </a:p>
          <a:p>
            <a:r>
              <a:rPr lang="en-US" altLang="zh-TW" b="1" dirty="0"/>
              <a:t>108062103 </a:t>
            </a:r>
            <a:r>
              <a:rPr lang="zh-TW" altLang="en-US" b="1" dirty="0"/>
              <a:t>莊鈞堯</a:t>
            </a:r>
            <a:endParaRPr lang="en-US" altLang="zh-TW" b="1" dirty="0"/>
          </a:p>
          <a:p>
            <a:r>
              <a:rPr lang="en-US" altLang="zh-TW" b="1" dirty="0"/>
              <a:t>108062304 </a:t>
            </a:r>
            <a:r>
              <a:rPr lang="zh-TW" altLang="en-US" b="1" dirty="0"/>
              <a:t>黃子軒</a:t>
            </a:r>
            <a:endParaRPr lang="en-US" altLang="zh-TW" b="1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542199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B21DBC-2FE8-4997-969E-63EA1B252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4.	 Other Functions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F0E34B-6B97-4D71-96EB-BFDC4B94E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zh-TW" sz="2400" dirty="0"/>
              <a:t>1. Mode can be changed with pushbutton</a:t>
            </a:r>
            <a:r>
              <a:rPr lang="zh-TW" altLang="en-US" sz="2400" dirty="0"/>
              <a:t> </a:t>
            </a:r>
            <a:r>
              <a:rPr lang="en-US" altLang="zh-TW" sz="2400" dirty="0"/>
              <a:t>or Bluetooth app, and the 		  current mode will show on 7-segment display (NS = 0, UB = 1, UC = 2.)</a:t>
            </a:r>
          </a:p>
          <a:p>
            <a:pPr lvl="1"/>
            <a:r>
              <a:rPr lang="en-US" altLang="zh-TW" sz="2400" dirty="0"/>
              <a:t>2. Use sw0</a:t>
            </a:r>
            <a:r>
              <a:rPr lang="zh-TW" altLang="en-US" sz="2400" dirty="0"/>
              <a:t>～</a:t>
            </a:r>
            <a:r>
              <a:rPr lang="en-US" altLang="zh-TW" sz="2400" dirty="0"/>
              <a:t>sw2 to change the useless box you want in UB mode, and 		  LED will show what kind of useless box you want.</a:t>
            </a:r>
          </a:p>
          <a:p>
            <a:pPr lvl="1"/>
            <a:r>
              <a:rPr lang="en-US" altLang="zh-TW" sz="2400" dirty="0"/>
              <a:t>3. Have Fun!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46407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FA913D-80D9-4418-BC81-FE25FEF10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700866"/>
            <a:ext cx="10131425" cy="1456267"/>
          </a:xfrm>
        </p:spPr>
        <p:txBody>
          <a:bodyPr/>
          <a:lstStyle/>
          <a:p>
            <a:pPr algn="ctr"/>
            <a:r>
              <a:rPr lang="en-US" altLang="zh-TW" b="1" cap="none" dirty="0">
                <a:solidFill>
                  <a:srgbClr val="FFC000"/>
                </a:solidFill>
                <a:latin typeface="Arial Rounded MT Bold" panose="020F0704030504030204" pitchFamily="34" charset="0"/>
                <a:ea typeface="華康魏碑體(P)" panose="03000700000000000000" pitchFamily="66" charset="-128"/>
              </a:rPr>
              <a:t>Thank You For Your Listening!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01697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3F3EDF-7131-4CF4-80D3-BD8EE3A52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00999"/>
            <a:ext cx="10131425" cy="1456267"/>
          </a:xfrm>
        </p:spPr>
        <p:txBody>
          <a:bodyPr/>
          <a:lstStyle/>
          <a:p>
            <a:r>
              <a:rPr lang="en-US" altLang="zh-TW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What Is Useless Machine?</a:t>
            </a:r>
            <a:endParaRPr lang="zh-TW" altLang="en-US" cap="none" dirty="0">
              <a:solidFill>
                <a:srgbClr val="FF000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63CFEE-8034-44FF-8A07-6196CE2F6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1530221"/>
            <a:ext cx="10131425" cy="4074367"/>
          </a:xfrm>
        </p:spPr>
        <p:txBody>
          <a:bodyPr/>
          <a:lstStyle/>
          <a:p>
            <a:r>
              <a:rPr lang="en-US" altLang="zh-TW" sz="2400" b="1" i="1" dirty="0"/>
              <a:t>Useless Machine </a:t>
            </a:r>
            <a:r>
              <a:rPr lang="en-US" altLang="zh-TW" sz="2400" dirty="0"/>
              <a:t>is a useless thing that makes you angry.</a:t>
            </a:r>
          </a:p>
          <a:p>
            <a:r>
              <a:rPr lang="en-US" altLang="zh-TW" sz="2400" b="1" dirty="0">
                <a:solidFill>
                  <a:srgbClr val="FFFF00"/>
                </a:solidFill>
              </a:rPr>
              <a:t>Usually, it is a box with a switch, </a:t>
            </a:r>
            <a:r>
              <a:rPr lang="en-US" altLang="zh-TW" sz="2400" dirty="0"/>
              <a:t>so we also call it “useless box.”</a:t>
            </a:r>
          </a:p>
          <a:p>
            <a:r>
              <a:rPr lang="en-US" altLang="zh-TW" sz="2400" dirty="0"/>
              <a:t>When you try to touch the switch, </a:t>
            </a:r>
            <a:r>
              <a:rPr lang="en-US" altLang="zh-TW" sz="2400" b="1" dirty="0">
                <a:solidFill>
                  <a:srgbClr val="FFFF00"/>
                </a:solidFill>
              </a:rPr>
              <a:t>the machine tries its best to trick you.</a:t>
            </a:r>
          </a:p>
          <a:p>
            <a:r>
              <a:rPr lang="en-US" altLang="zh-TW" sz="2400" dirty="0"/>
              <a:t>The following pictures are some examples of useless machines.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DB40037-9271-4AE7-A39C-BE408CBF1D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774" y="3790950"/>
            <a:ext cx="3276600" cy="245745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633A0368-86A0-416C-BBC8-A80632C13D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726" y="3790950"/>
            <a:ext cx="438150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27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F1080E-1C24-419C-B089-94214E471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What Is Useful Application?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DE8C12-4427-4C49-AA12-C0A61BCEF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Classic useless machines only make people angry, so we try to make it useful.</a:t>
            </a:r>
          </a:p>
          <a:p>
            <a:r>
              <a:rPr lang="en-US" altLang="zh-TW" sz="2400" dirty="0"/>
              <a:t>However, we still want to keep the features of classic useless machines.</a:t>
            </a:r>
          </a:p>
          <a:p>
            <a:r>
              <a:rPr lang="en-US" altLang="zh-TW" sz="2400" dirty="0"/>
              <a:t>Therefore, we designed 3 modes for this useless machine:</a:t>
            </a:r>
          </a:p>
          <a:p>
            <a:r>
              <a:rPr lang="en-US" altLang="zh-TW" sz="2400" b="1" dirty="0">
                <a:solidFill>
                  <a:srgbClr val="FFFF00"/>
                </a:solidFill>
              </a:rPr>
              <a:t>1. Normal Switch (NS) </a:t>
            </a:r>
          </a:p>
          <a:p>
            <a:r>
              <a:rPr lang="en-US" altLang="zh-TW" sz="2400" b="1" dirty="0">
                <a:solidFill>
                  <a:srgbClr val="FFFF00"/>
                </a:solidFill>
              </a:rPr>
              <a:t>2. Useless Box (UB)</a:t>
            </a:r>
          </a:p>
          <a:p>
            <a:r>
              <a:rPr lang="en-US" altLang="zh-TW" sz="2400" b="1" dirty="0">
                <a:solidFill>
                  <a:srgbClr val="FFFF00"/>
                </a:solidFill>
              </a:rPr>
              <a:t>3. Useful Car</a:t>
            </a:r>
            <a:r>
              <a:rPr lang="zh-TW" altLang="en-US" sz="2400" b="1" dirty="0">
                <a:solidFill>
                  <a:srgbClr val="FFFF00"/>
                </a:solidFill>
              </a:rPr>
              <a:t> </a:t>
            </a:r>
            <a:r>
              <a:rPr lang="en-US" altLang="zh-TW" sz="2400" b="1" dirty="0">
                <a:solidFill>
                  <a:srgbClr val="FFFF00"/>
                </a:solidFill>
              </a:rPr>
              <a:t>(UC)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9722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35F86B-176A-4977-B3A9-7619B1028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1. Normal Switch (NS)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56F152-FF5E-4F61-8A00-E0CE68FE5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Features</a:t>
            </a:r>
          </a:p>
          <a:p>
            <a:pPr lvl="1"/>
            <a:r>
              <a:rPr lang="en-US" altLang="zh-TW" sz="2400" b="1" dirty="0">
                <a:solidFill>
                  <a:srgbClr val="FFFF00"/>
                </a:solidFill>
              </a:rPr>
              <a:t>You can control the switch with a Bluetooth app.</a:t>
            </a:r>
          </a:p>
          <a:p>
            <a:pPr lvl="1"/>
            <a:r>
              <a:rPr lang="en-US" altLang="zh-TW" sz="2400" dirty="0"/>
              <a:t>If you do so, the machine will toggle the switch by itself.	</a:t>
            </a:r>
            <a:r>
              <a:rPr lang="en-US" altLang="zh-TW" sz="2400" i="1" dirty="0"/>
              <a:t>(Useful)</a:t>
            </a:r>
          </a:p>
          <a:p>
            <a:pPr lvl="1"/>
            <a:r>
              <a:rPr lang="en-US" altLang="zh-TW" sz="2400" dirty="0"/>
              <a:t>On the other hand, if you try to toggle the switch with your bare hands, then the useless machine will push the switch back.	</a:t>
            </a:r>
            <a:r>
              <a:rPr lang="en-US" altLang="zh-TW" sz="2400" i="1" dirty="0"/>
              <a:t>(Useless)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42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B05EE-03E4-438C-B11D-30BEFD140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2. Useless Box (UB)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83ECFA-02B1-4976-9519-B7D32DA4F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777" y="2065867"/>
            <a:ext cx="10131425" cy="4037045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Features</a:t>
            </a:r>
          </a:p>
          <a:p>
            <a:pPr lvl="1"/>
            <a:r>
              <a:rPr lang="en-US" altLang="zh-TW" sz="2400" b="1" dirty="0">
                <a:solidFill>
                  <a:srgbClr val="FFFF00"/>
                </a:solidFill>
              </a:rPr>
              <a:t>You can decide what kind of useless box you want to play with.</a:t>
            </a:r>
          </a:p>
          <a:p>
            <a:pPr lvl="1"/>
            <a:r>
              <a:rPr lang="en-US" altLang="zh-TW" sz="2400" dirty="0"/>
              <a:t>3 different boxes you may choose: </a:t>
            </a:r>
          </a:p>
          <a:p>
            <a:pPr lvl="2"/>
            <a:r>
              <a:rPr lang="en-US" altLang="zh-TW" sz="2200" b="1" i="1" dirty="0">
                <a:solidFill>
                  <a:srgbClr val="FF0000"/>
                </a:solidFill>
              </a:rPr>
              <a:t>Classic, Dodge, </a:t>
            </a:r>
            <a:r>
              <a:rPr lang="en-US" altLang="zh-TW" sz="2200" dirty="0"/>
              <a:t>or</a:t>
            </a:r>
            <a:r>
              <a:rPr lang="en-US" altLang="zh-TW" sz="2200" b="1" i="1" dirty="0">
                <a:solidFill>
                  <a:srgbClr val="FF0000"/>
                </a:solidFill>
              </a:rPr>
              <a:t> Advance.</a:t>
            </a:r>
          </a:p>
          <a:p>
            <a:pPr lvl="1"/>
            <a:r>
              <a:rPr lang="en-US" altLang="zh-TW" sz="2400" dirty="0"/>
              <a:t>If no choices were made, we will give you a random box.</a:t>
            </a:r>
          </a:p>
          <a:p>
            <a:pPr lvl="1"/>
            <a:r>
              <a:rPr lang="en-US" altLang="zh-TW" sz="2400" dirty="0"/>
              <a:t>Don’t be greedy! You will see “Err” on 7-segment display if you choose more than 1 useless box, and of course, it won’t play with you.</a:t>
            </a:r>
          </a:p>
        </p:txBody>
      </p:sp>
    </p:spTree>
    <p:extLst>
      <p:ext uri="{BB962C8B-B14F-4D97-AF65-F5344CB8AC3E}">
        <p14:creationId xmlns:p14="http://schemas.microsoft.com/office/powerpoint/2010/main" val="1635692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B4A129-4E16-4E4E-9089-EB901EBF2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2.1	Classic Mode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AC4C78-6D7B-4641-BA8B-BF32662C2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Features</a:t>
            </a:r>
          </a:p>
          <a:p>
            <a:pPr lvl="1"/>
            <a:r>
              <a:rPr lang="en-US" altLang="zh-TW" sz="2400" b="1" dirty="0">
                <a:solidFill>
                  <a:srgbClr val="FFFF00"/>
                </a:solidFill>
              </a:rPr>
              <a:t>The box pushes the switch back once you toggle the switch.</a:t>
            </a:r>
          </a:p>
          <a:p>
            <a:pPr lvl="1"/>
            <a:r>
              <a:rPr lang="en-US" altLang="zh-TW" sz="2400" dirty="0"/>
              <a:t>Most useless boxes are dangerous because the box may hurt you when it tries to toggle the switch but your hands are still there.</a:t>
            </a:r>
          </a:p>
          <a:p>
            <a:pPr lvl="1"/>
            <a:r>
              <a:rPr lang="en-US" altLang="zh-TW" sz="2400" dirty="0"/>
              <a:t>Don’t worry! We have IR sensors detecting whether your hands are close or not, so the box will push it back only when your hands leave.</a:t>
            </a: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7D36F1F-F8AE-44CD-879E-F7ABF4A9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649" y="807098"/>
            <a:ext cx="24384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968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768753-4941-44A4-ADF4-58328E9BE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2.2	Dodge Mode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F58CB0-204B-4366-AA8A-84F664F27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Features</a:t>
            </a:r>
          </a:p>
          <a:p>
            <a:pPr lvl="1"/>
            <a:r>
              <a:rPr lang="en-US" altLang="zh-TW" sz="2400" b="1" dirty="0">
                <a:solidFill>
                  <a:srgbClr val="FFFF00"/>
                </a:solidFill>
              </a:rPr>
              <a:t>The box runs away when you try to touch the switch.</a:t>
            </a:r>
          </a:p>
          <a:p>
            <a:pPr lvl="1"/>
            <a:r>
              <a:rPr lang="en-US" altLang="zh-TW" sz="2400" dirty="0"/>
              <a:t>In most situations, the box will go to the opposite side.</a:t>
            </a:r>
          </a:p>
          <a:p>
            <a:pPr lvl="1"/>
            <a:r>
              <a:rPr lang="en-US" altLang="zh-TW" sz="2400" dirty="0"/>
              <a:t>It runs for about 3 seconds and then stops.</a:t>
            </a:r>
          </a:p>
        </p:txBody>
      </p:sp>
    </p:spTree>
    <p:extLst>
      <p:ext uri="{BB962C8B-B14F-4D97-AF65-F5344CB8AC3E}">
        <p14:creationId xmlns:p14="http://schemas.microsoft.com/office/powerpoint/2010/main" val="1069691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23B55D-2CB1-41C7-891E-DD204337B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altLang="zh-TW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2.3	Advance Mode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32427C-662C-47EB-9D9C-816BCAF32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772942"/>
            <a:ext cx="10131425" cy="3649133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Features					</a:t>
            </a:r>
          </a:p>
          <a:p>
            <a:pPr lvl="1"/>
            <a:r>
              <a:rPr lang="en-US" altLang="zh-TW" sz="2400" b="1" dirty="0">
                <a:solidFill>
                  <a:srgbClr val="FFFF00"/>
                </a:solidFill>
              </a:rPr>
              <a:t>The box competes with you for toggling the switch. </a:t>
            </a:r>
          </a:p>
          <a:p>
            <a:pPr lvl="1"/>
            <a:r>
              <a:rPr lang="en-US" altLang="zh-TW" sz="2400" b="1" u="sng" dirty="0">
                <a:solidFill>
                  <a:srgbClr val="00B0F0"/>
                </a:solidFill>
              </a:rPr>
              <a:t>Advance Mode is only recommended for high-level players.</a:t>
            </a:r>
          </a:p>
          <a:p>
            <a:pPr lvl="1"/>
            <a:r>
              <a:rPr lang="en-US" altLang="zh-TW" sz="2400" dirty="0"/>
              <a:t>Competition means that it is dangerous because the box won’t let you win, even if your hands are still there. </a:t>
            </a:r>
          </a:p>
          <a:p>
            <a:pPr lvl="1"/>
            <a:r>
              <a:rPr lang="en-US" altLang="zh-TW" sz="2400" dirty="0"/>
              <a:t>Note that the safe method in 2.1 is still applied here, but it will work only when the box wants to push the switch back after the competition ends. </a:t>
            </a: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FF83FB6-72ED-4FA9-B337-DA6576E95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726" y="609600"/>
            <a:ext cx="438150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441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9A613D-CED7-41E4-8F12-1D434B973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cap="none" dirty="0">
                <a:solidFill>
                  <a:srgbClr val="FF0000"/>
                </a:solidFill>
                <a:latin typeface="Arial Rounded MT Bold" panose="020F0704030504030204" pitchFamily="34" charset="0"/>
              </a:rPr>
              <a:t>3.	 Useful Car (UC)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4AD712-7D2A-49D7-B8B9-F776D0183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Features</a:t>
            </a:r>
          </a:p>
          <a:p>
            <a:pPr lvl="1"/>
            <a:r>
              <a:rPr lang="en-US" altLang="zh-TW" sz="2400" b="1" dirty="0">
                <a:solidFill>
                  <a:srgbClr val="FFFF00"/>
                </a:solidFill>
              </a:rPr>
              <a:t>It becomes a remote car that can be controlled by the Bluetooth app.</a:t>
            </a:r>
          </a:p>
          <a:p>
            <a:pPr lvl="1"/>
            <a:r>
              <a:rPr lang="en-US" altLang="zh-TW" sz="2400" dirty="0"/>
              <a:t>You can let the car go Forward, Backward, Left or Right.</a:t>
            </a:r>
          </a:p>
          <a:p>
            <a:pPr lvl="1"/>
            <a:r>
              <a:rPr lang="en-US" altLang="zh-TW" sz="2400" dirty="0"/>
              <a:t>When left or right is chosen, the car stay there and change direction, so it won’t go forward or backward at the same time.</a:t>
            </a:r>
          </a:p>
          <a:p>
            <a:pPr lvl="1"/>
            <a:r>
              <a:rPr lang="en-US" altLang="zh-TW" sz="2400" dirty="0"/>
              <a:t>You can still toggle the switch with Bluetooth app in this mode.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25833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體">
  <a:themeElements>
    <a:clrScheme name="天體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天體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體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TM03457452[[fn=天體]]</Template>
  <TotalTime>157</TotalTime>
  <Words>651</Words>
  <Application>Microsoft Office PowerPoint</Application>
  <PresentationFormat>寬螢幕</PresentationFormat>
  <Paragraphs>58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8" baseType="lpstr">
      <vt:lpstr>華康魏碑體(P)</vt:lpstr>
      <vt:lpstr>新細明體</vt:lpstr>
      <vt:lpstr>Arial</vt:lpstr>
      <vt:lpstr>Arial Rounded MT Bold</vt:lpstr>
      <vt:lpstr>Calibri</vt:lpstr>
      <vt:lpstr>Calibri Light</vt:lpstr>
      <vt:lpstr>天體</vt:lpstr>
      <vt:lpstr> Useless Machine,    Useful Application</vt:lpstr>
      <vt:lpstr>What Is Useless Machine?</vt:lpstr>
      <vt:lpstr>What Is Useful Application?</vt:lpstr>
      <vt:lpstr>1. Normal Switch (NS)</vt:lpstr>
      <vt:lpstr>2. Useless Box (UB)</vt:lpstr>
      <vt:lpstr>2.1 Classic Mode</vt:lpstr>
      <vt:lpstr>2.2 Dodge Mode</vt:lpstr>
      <vt:lpstr>2.3 Advance Mode</vt:lpstr>
      <vt:lpstr>3.  Useful Car (UC)</vt:lpstr>
      <vt:lpstr>4.  Other Functions</vt:lpstr>
      <vt:lpstr>Thank You For Your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Useless Machine,    Useful Application</dc:title>
  <dc:creator>新權 黃</dc:creator>
  <cp:lastModifiedBy>新權 黃</cp:lastModifiedBy>
  <cp:revision>18</cp:revision>
  <dcterms:created xsi:type="dcterms:W3CDTF">2021-01-13T06:39:34Z</dcterms:created>
  <dcterms:modified xsi:type="dcterms:W3CDTF">2021-01-13T09:17:02Z</dcterms:modified>
</cp:coreProperties>
</file>

<file path=docProps/thumbnail.jpeg>
</file>